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37"/>
  </p:notesMasterIdLst>
  <p:sldIdLst>
    <p:sldId id="284" r:id="rId7"/>
    <p:sldId id="285" r:id="rId8"/>
    <p:sldId id="256" r:id="rId9"/>
    <p:sldId id="257" r:id="rId10"/>
    <p:sldId id="259" r:id="rId11"/>
    <p:sldId id="258" r:id="rId12"/>
    <p:sldId id="260" r:id="rId13"/>
    <p:sldId id="261" r:id="rId14"/>
    <p:sldId id="286" r:id="rId15"/>
    <p:sldId id="262" r:id="rId16"/>
    <p:sldId id="263" r:id="rId17"/>
    <p:sldId id="264" r:id="rId18"/>
    <p:sldId id="278" r:id="rId19"/>
    <p:sldId id="279" r:id="rId20"/>
    <p:sldId id="265" r:id="rId21"/>
    <p:sldId id="266" r:id="rId22"/>
    <p:sldId id="280" r:id="rId23"/>
    <p:sldId id="281" r:id="rId24"/>
    <p:sldId id="267" r:id="rId25"/>
    <p:sldId id="268" r:id="rId26"/>
    <p:sldId id="270" r:id="rId27"/>
    <p:sldId id="269" r:id="rId28"/>
    <p:sldId id="277" r:id="rId29"/>
    <p:sldId id="273" r:id="rId30"/>
    <p:sldId id="275" r:id="rId31"/>
    <p:sldId id="271" r:id="rId32"/>
    <p:sldId id="272" r:id="rId33"/>
    <p:sldId id="274" r:id="rId34"/>
    <p:sldId id="276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8"/>
    <p:restoredTop sz="79972" autoAdjust="0"/>
  </p:normalViewPr>
  <p:slideViewPr>
    <p:cSldViewPr>
      <p:cViewPr varScale="1">
        <p:scale>
          <a:sx n="99" d="100"/>
          <a:sy n="99" d="100"/>
        </p:scale>
        <p:origin x="10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9E3B9-1850-4BBB-A954-007EA7891FF6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9D9B-C381-410E-91A6-B6994C142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000000"/>
              </a:solidFill>
            </a:endParaRPr>
          </a:p>
          <a:p>
            <a:endParaRPr lang="en-US" b="0" dirty="0"/>
          </a:p>
          <a:p>
            <a:endParaRPr lang="en-US" b="0" baseline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87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good news is that: </a:t>
            </a: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Addictions roots are</a:t>
            </a:r>
            <a:r>
              <a:rPr lang="en-US" b="0" baseline="0" dirty="0"/>
              <a:t> physical, genetic, environmental, emotional, and spiritual</a:t>
            </a:r>
            <a:r>
              <a:rPr lang="en-US" b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God knows all about the tangled roots of addiction.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He knows your story and what lies at the root of your addiction.  He is personally acquainted</a:t>
            </a:r>
            <a:r>
              <a:rPr lang="en-US" b="0" baseline="0" dirty="0"/>
              <a:t> with your history, needs, and longings</a:t>
            </a:r>
            <a:r>
              <a:rPr lang="en-US" b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Psalm 139:3</a:t>
            </a:r>
            <a:r>
              <a:rPr lang="en-US" b="0" baseline="0" dirty="0"/>
              <a:t> says: “You keep watch over my steps…and have knowledge of all my ways.” </a:t>
            </a:r>
            <a:r>
              <a:rPr lang="en-US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 strong spiritual</a:t>
            </a:r>
            <a:r>
              <a:rPr lang="en-US" b="0" baseline="0" dirty="0"/>
              <a:t> experience with God will give you power in overcoming addiction</a:t>
            </a:r>
            <a:r>
              <a:rPr lang="en-US" b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20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God made our brains—what we learn, we can unlearn.  The brain can and does</a:t>
            </a:r>
            <a:r>
              <a:rPr lang="en-US" b="0" baseline="0" dirty="0"/>
              <a:t> recover!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God knows what needs healing. He wants you live </a:t>
            </a:r>
            <a:r>
              <a:rPr lang="en-US" b="0" baseline="0" dirty="0"/>
              <a:t>free on the inside, in your mind—</a:t>
            </a:r>
            <a:r>
              <a:rPr lang="en-US" b="0" i="1" baseline="0" dirty="0"/>
              <a:t>and </a:t>
            </a:r>
            <a:r>
              <a:rPr lang="en-US" b="0" baseline="0" dirty="0"/>
              <a:t>free from nicotine and all addictions.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Overcoming an addiction is not just about “stopping.”  It’s about “adding.”  And that’s what the 7 “R”s are about.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Let’s take a closer look: (Next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4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Nourishing food strengthens both the body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brain. </a:t>
            </a:r>
            <a:r>
              <a:rPr lang="en-US" b="1" baseline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 foods are rich in antioxidants and nutrients that repair cellular damage and improve circulation.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be some benefits of better blood, oxygen, and nutrient circulation in the brain? (Wait for response)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(Note: More energy, better problem-solving and learning, better mood, less anxiety and depression, more creative processes activated, which are a source of pleasure)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40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stress, cut cravings for sugar and stimulants (tobacco and caffeine are stimulants), and improve mental function and mood.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brain health means better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processing for solving problems and keeping stress under control!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ways to add more of these foods to breakfast?  Midday meal?  Third, lighter meal?  (Wait for response)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 nicotine craving is triggered by other substances such as alcohol and caffeine.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Nicotine, alcohol, and caffeine are called the “bad habit trio”  because they reinforce each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Avoiding caffeine and alcohol will give greater success in helping to reduce cravings.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fiber meals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supply energy and calm and help break the “terrible trio” of addiction.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Delicious, filling, energy-producing high fiber foods help reduce snacking and control weight.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eat better, you will feel better and have the energy to make better choices.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3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reduces the desire to smoke, and much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more:  </a:t>
            </a: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increases dopamine and other chemicals in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brain linked to feeling good, increasing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motivation, and prompting better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choices.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lowers stress, depression, and anxiety; it improves mood, well-being, and mental processing; it also increases learning power.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reduces withdrawal symptoms and the desire to smoke.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improves recovery and reduces the risk of gaining weight.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a brisk ten minute walk after each meal to give you energy and help curb tobacco cravings.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(Sources: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User¹s Guide to the Brain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York, NY: Vintage Books, 2002).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of a short bout of exercise on tobacco withdrawal symptoms and desire to smoke. Ussher M, et al.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 Management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2001:157(4)66-72.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Perceived stress, quitting smoking, and smoking relapse. Cohen S, Lichtenstein 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1990:9(4)466-78.</a:t>
            </a:r>
          </a:p>
          <a:p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User¹s Guide to the Brain;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a short bout of exercise on tobacco withdrawal symptoms and desire to smoke. Ussher M, et al.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 Management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2001:157(4)66-72.)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02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 sleep restores the brain,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reinforces memory, and hits the “reset” button for each new day you face.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time for mental and physical rest is a major weapon against relapse.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Enjoy calming activities in the evening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—not “numbing activities” like hours in front of the screen which increase stress, tension, and fatigue.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positive “calming” activities?  (Wait for a response)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Walk your dog; visit a neighbor; garden; woodworking; creative hobby such as painting or sketching)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breathing or stretching exercises can calm the body and mind in the middle of a stressful day.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15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HALT! </a:t>
            </a:r>
          </a:p>
          <a:p>
            <a:endParaRPr lang="en-US" b="1" dirty="0"/>
          </a:p>
          <a:p>
            <a:r>
              <a:rPr lang="en-US" b="0" dirty="0"/>
              <a:t>Take care</a:t>
            </a:r>
            <a:r>
              <a:rPr lang="en-US" b="0" baseline="0" dirty="0"/>
              <a:t> to a</a:t>
            </a:r>
            <a:r>
              <a:rPr lang="en-US" b="0" dirty="0"/>
              <a:t>void getting overly </a:t>
            </a:r>
            <a:r>
              <a:rPr lang="en-US" b="1" dirty="0"/>
              <a:t>H</a:t>
            </a:r>
            <a:r>
              <a:rPr lang="en-US" b="0" dirty="0"/>
              <a:t>ungry, </a:t>
            </a:r>
            <a:r>
              <a:rPr lang="en-US" b="1" dirty="0"/>
              <a:t>A</a:t>
            </a:r>
            <a:r>
              <a:rPr lang="en-US" b="0" dirty="0"/>
              <a:t>ngry</a:t>
            </a:r>
            <a:r>
              <a:rPr lang="en-US" b="0" baseline="0" dirty="0"/>
              <a:t> or </a:t>
            </a:r>
            <a:r>
              <a:rPr lang="en-US" b="1" i="0" baseline="0" dirty="0"/>
              <a:t>A</a:t>
            </a:r>
            <a:r>
              <a:rPr lang="en-US" b="0" i="0" baseline="0" dirty="0"/>
              <a:t>n</a:t>
            </a:r>
            <a:r>
              <a:rPr lang="en-US" b="0" baseline="0" dirty="0"/>
              <a:t>xious, </a:t>
            </a:r>
            <a:r>
              <a:rPr lang="en-US" b="1" baseline="0" dirty="0"/>
              <a:t>L</a:t>
            </a:r>
            <a:r>
              <a:rPr lang="en-US" b="0" baseline="0" dirty="0"/>
              <a:t>onely, or </a:t>
            </a:r>
            <a:r>
              <a:rPr lang="en-US" b="1" baseline="0" dirty="0"/>
              <a:t>T</a:t>
            </a:r>
            <a:r>
              <a:rPr lang="en-US" b="0" baseline="0" dirty="0"/>
              <a:t>ired!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 cheerful outlook, good sleep, and trust in God are powerful weapons against chronic negativity, discouragement, helplessness, and pessimism.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91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We have seen the importance of regularity.  </a:t>
            </a:r>
          </a:p>
          <a:p>
            <a:endParaRPr lang="en-US" dirty="0"/>
          </a:p>
          <a:p>
            <a:r>
              <a:rPr lang="en-US" dirty="0"/>
              <a:t>We can get overbooked,</a:t>
            </a:r>
            <a:r>
              <a:rPr lang="en-US" baseline="0" dirty="0"/>
              <a:t> </a:t>
            </a:r>
            <a:r>
              <a:rPr lang="en-US" baseline="0" dirty="0" err="1"/>
              <a:t>overbusy</a:t>
            </a:r>
            <a:r>
              <a:rPr lang="en-US" baseline="0" dirty="0"/>
              <a:t>, and about to snap!</a:t>
            </a:r>
          </a:p>
          <a:p>
            <a:endParaRPr lang="en-US" baseline="0" dirty="0"/>
          </a:p>
          <a:p>
            <a:r>
              <a:rPr lang="en-US" baseline="0" dirty="0"/>
              <a:t>“Good” can be the enemy of “best.”  Too much busy activity can crowd out the important priorities such as healthy meals, rest, face-to-face friendships, and exercise.</a:t>
            </a:r>
          </a:p>
          <a:p>
            <a:endParaRPr lang="en-US" baseline="0" dirty="0"/>
          </a:p>
          <a:p>
            <a:r>
              <a:rPr lang="en-US" dirty="0"/>
              <a:t>What</a:t>
            </a:r>
            <a:r>
              <a:rPr lang="en-US" baseline="0" dirty="0"/>
              <a:t> area of your life needs more regularity</a:t>
            </a:r>
            <a:r>
              <a:rPr lang="en-US" dirty="0"/>
              <a:t>?  </a:t>
            </a:r>
          </a:p>
          <a:p>
            <a:endParaRPr lang="en-US" dirty="0"/>
          </a:p>
          <a:p>
            <a:r>
              <a:rPr lang="en-US" dirty="0"/>
              <a:t>What will be your first</a:t>
            </a:r>
            <a:r>
              <a:rPr lang="en-US" baseline="0" dirty="0"/>
              <a:t> step in establishing more regularity in your life? </a:t>
            </a:r>
            <a:r>
              <a:rPr lang="en-US" dirty="0"/>
              <a:t>(Wait for response)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17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 are wired for relationships.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You are created in His image, a relational being.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Addictions create a false relationship with the addiction that robs from true relationships.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Building healthy relationships helps: </a:t>
            </a:r>
            <a:r>
              <a:rPr lang="en-US" b="1" baseline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(Note: See 2 Corinthians 13:14. ASV. “The grace of the Lord Jesus Christ, and the love of God, and the communion of the Holy Spirit, be with you all.”)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57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God will</a:t>
            </a:r>
            <a:r>
              <a:rPr lang="en-US" baseline="0" dirty="0"/>
              <a:t> give you the power to change. He is reaching out to you by His Spirit, through His Word, and through those who love and care for you.</a:t>
            </a:r>
          </a:p>
          <a:p>
            <a:endParaRPr lang="en-US" baseline="0" dirty="0"/>
          </a:p>
          <a:p>
            <a:r>
              <a:rPr lang="en-US" baseline="0" dirty="0"/>
              <a:t>Practicing new thinking, new choices, and new habits is your decision—and it’s a daily one for all of us!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9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Would you like power and wisdom for life’s journey?</a:t>
            </a:r>
          </a:p>
          <a:p>
            <a:endParaRPr lang="en-US" dirty="0"/>
          </a:p>
          <a:p>
            <a:r>
              <a:rPr lang="en-US" dirty="0"/>
              <a:t>Would you like to gain strength</a:t>
            </a:r>
            <a:r>
              <a:rPr lang="en-US" baseline="0" dirty="0"/>
              <a:t> and even joy when facing challenges instead of being crushed by life’s pressures?</a:t>
            </a:r>
          </a:p>
          <a:p>
            <a:endParaRPr lang="en-US" baseline="0" dirty="0"/>
          </a:p>
          <a:p>
            <a:r>
              <a:rPr lang="en-US" baseline="0" dirty="0"/>
              <a:t>That is the kind of deep strength and inner freedom God wants to build in you and 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53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Free.  Free on the inside.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were designed for joy, strength and freedom.</a:t>
            </a:r>
          </a:p>
          <a:p>
            <a:endParaRPr lang="en-US" dirty="0"/>
          </a:p>
          <a:p>
            <a:r>
              <a:rPr lang="en-US" dirty="0"/>
              <a:t>Free from depression, bitterness, anger, and addictions.</a:t>
            </a:r>
          </a:p>
          <a:p>
            <a:endParaRPr lang="en-US" dirty="0"/>
          </a:p>
          <a:p>
            <a:r>
              <a:rPr lang="en-US" dirty="0"/>
              <a:t>Free to learn, forgive,</a:t>
            </a:r>
            <a:r>
              <a:rPr lang="en-US" baseline="0" dirty="0"/>
              <a:t> grow, and gain power over your life.</a:t>
            </a:r>
          </a:p>
          <a:p>
            <a:endParaRPr lang="en-US" baseline="0" dirty="0"/>
          </a:p>
          <a:p>
            <a:r>
              <a:rPr lang="en-US" baseline="0" dirty="0"/>
              <a:t>Do you want that freedom? (Wait for response)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That freedom can be yours by making the choice each day to allow God to work in your life one day at a time. 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86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We all know what this feels like.</a:t>
            </a:r>
          </a:p>
          <a:p>
            <a:endParaRPr lang="en-US" dirty="0"/>
          </a:p>
          <a:p>
            <a:r>
              <a:rPr lang="en-US" dirty="0"/>
              <a:t>We have all been there and are still in the process of moving toward greater freedom from sin.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71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Relapse can be part of the learning process.</a:t>
            </a:r>
          </a:p>
          <a:p>
            <a:endParaRPr lang="en-US" dirty="0"/>
          </a:p>
          <a:p>
            <a:r>
              <a:rPr lang="en-US" dirty="0"/>
              <a:t>When you slip and fall, you can get up</a:t>
            </a:r>
            <a:r>
              <a:rPr lang="en-US" baseline="0" dirty="0"/>
              <a:t> again with even more strength and power.</a:t>
            </a:r>
          </a:p>
          <a:p>
            <a:endParaRPr lang="en-US" baseline="0" dirty="0"/>
          </a:p>
          <a:p>
            <a:r>
              <a:rPr lang="en-US" baseline="0" dirty="0"/>
              <a:t>God is with you and will be by your side each step of the day. </a:t>
            </a:r>
          </a:p>
          <a:p>
            <a:endParaRPr lang="en-US" baseline="0" dirty="0"/>
          </a:p>
          <a:p>
            <a:r>
              <a:rPr lang="en-US" baseline="0" dirty="0"/>
              <a:t>Each successful experience strengthens success. Focus on the successes that you achieve each day.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35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baseline="0" dirty="0"/>
              <a:t>When forming new habits, the good news is that “practice makes </a:t>
            </a:r>
            <a:r>
              <a:rPr lang="en-US" b="1" baseline="0" dirty="0"/>
              <a:t>permanent</a:t>
            </a:r>
            <a:r>
              <a:rPr lang="en-US" baseline="0" dirty="0"/>
              <a:t>”!  </a:t>
            </a:r>
          </a:p>
          <a:p>
            <a:endParaRPr lang="en-US" baseline="0" dirty="0"/>
          </a:p>
          <a:p>
            <a:r>
              <a:rPr lang="en-US" baseline="0" dirty="0"/>
              <a:t>It gets easier and more automatic to make healthy choices.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9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God will renew</a:t>
            </a:r>
            <a:r>
              <a:rPr lang="en-US" baseline="0" dirty="0"/>
              <a:t> your mind and help you through patient perseverance carve new brain maps </a:t>
            </a:r>
            <a:r>
              <a:rPr lang="en-US" baseline="0"/>
              <a:t>of victory </a:t>
            </a:r>
            <a:r>
              <a:rPr lang="en-US" baseline="0" dirty="0"/>
              <a:t>to replace old maps of defeat.</a:t>
            </a:r>
          </a:p>
          <a:p>
            <a:endParaRPr lang="en-US" baseline="0" dirty="0"/>
          </a:p>
          <a:p>
            <a:r>
              <a:rPr lang="en-US" baseline="0" dirty="0"/>
              <a:t>He designed you for renewal, recovery, and restoration.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Overcoming addictions is not just about stopping—its about filling.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6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God</a:t>
            </a:r>
            <a:r>
              <a:rPr lang="en-US" baseline="0" dirty="0"/>
              <a:t> will fill you with new thoughts and desires, a deeper capacity to give and receive love, and new habits that will bring you to new and exciting places in life!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  </a:t>
            </a:r>
            <a:r>
              <a:rPr lang="en-US" b="0" baseline="0" dirty="0"/>
              <a:t>Are you thinking about quitting smoking, or wondering how to help someone you know who wants to quit?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Every quitter starts in the same place:  “How do I stop smoking?  Where do I begin?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In this presentation we will cover the basics: practical lifestyle steps; the brain/body connection; and building spiritual, mental, and emotional strength to stay free.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8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God knows how to deliver you out of temptation.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Would you like that deliverance?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He will help you persevere, quit for good, and build a new life—a life without the chains of addiction.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If this is your desire, please stand to your feet. (Wait for response)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39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some reasons a person might </a:t>
            </a:r>
            <a:r>
              <a:rPr lang="en-US" baseline="0" dirty="0"/>
              <a:t>want to quit smoking? (wait for response)</a:t>
            </a:r>
          </a:p>
          <a:p>
            <a:endParaRPr lang="en-US" baseline="0" dirty="0"/>
          </a:p>
          <a:p>
            <a:r>
              <a:rPr lang="en-US" baseline="0" dirty="0"/>
              <a:t>It is good to quit—for better health; better quality and length of life; for your pocketbook; your influence; and your peace of mind.</a:t>
            </a:r>
          </a:p>
          <a:p>
            <a:endParaRPr lang="en-US" baseline="0" dirty="0"/>
          </a:p>
          <a:p>
            <a:r>
              <a:rPr lang="en-US" baseline="0" dirty="0"/>
              <a:t>(Note: A pack a day costs about $1,500 a year)</a:t>
            </a:r>
          </a:p>
          <a:p>
            <a:endParaRPr lang="en-US" baseline="0" dirty="0"/>
          </a:p>
          <a:p>
            <a:r>
              <a:rPr lang="en-US" dirty="0"/>
              <a:t>Quitting</a:t>
            </a:r>
            <a:r>
              <a:rPr lang="en-US" baseline="0" dirty="0"/>
              <a:t> smoking is beneficial at any age and no matter how long you have smoked.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 addiction kills 480,000 people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year, or about 1,300 every day.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like 4 Boeing 747 airplanes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crashing each day. (Boeing 747 holds 336 passengers.)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double the death toll for AIDS, car crashes, illegal drugs, murders, and suicides combined.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 https://www.tobaccofreekids.org/facts_issues/toll_us/California)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7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r>
              <a:rPr lang="en-US" dirty="0"/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US,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out of 10 adults (20%) that are 25-44 years old smoke.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numbers do not include marijuana smokers, which are rapidly trending up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U.S.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(https://www.cdc.gov/tobacco/data_statistics/fact_sheets/adult_data/cig_smoking/_)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4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Out of the 7 in 10 </a:t>
            </a:r>
            <a:r>
              <a:rPr lang="en-US" baseline="0" dirty="0"/>
              <a:t>smokers that expressed a desire to quit, 4 in 10 made a recent attempt.</a:t>
            </a:r>
          </a:p>
          <a:p>
            <a:endParaRPr lang="en-US" baseline="0" dirty="0"/>
          </a:p>
          <a:p>
            <a:r>
              <a:rPr lang="en-US" baseline="0" dirty="0"/>
              <a:t>Thousands of people successfully kick the habit each year, and you can be one of them.</a:t>
            </a:r>
          </a:p>
          <a:p>
            <a:endParaRPr lang="en-US" baseline="0" dirty="0"/>
          </a:p>
          <a:p>
            <a:r>
              <a:rPr lang="en-US" baseline="0" dirty="0"/>
              <a:t>Taking part in a smoking cessation program dramatically increases the likelihood of long-term success.  </a:t>
            </a:r>
          </a:p>
          <a:p>
            <a:endParaRPr lang="en-US" baseline="0" dirty="0"/>
          </a:p>
          <a:p>
            <a:r>
              <a:rPr lang="en-US" dirty="0"/>
              <a:t>(Source: </a:t>
            </a:r>
            <a:r>
              <a:rPr lang="en-US" baseline="0" dirty="0"/>
              <a:t>U.S. Department of Health and Human Services survey,</a:t>
            </a:r>
            <a:r>
              <a:rPr lang="en-US" dirty="0"/>
              <a:t> 2011) 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4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Why can it be so hard to quit?  </a:t>
            </a:r>
            <a:r>
              <a:rPr lang="en-US" b="1" baseline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initial drug effects include elevated stress hormones and dopamine, which work together to increase energy and produce a quick “lift.”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Nicotine is highly addictive and quickly changes the brain by altering neurotransmitter function, especially dopamine.</a:t>
            </a:r>
          </a:p>
          <a:p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Dopamine is linked to feelings of joy and happiness as well as learning and motivation.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nicotine is stopped, it leaves the system within 30 hours of the last dose.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dopamine circuitry is altered due to addiction, so normal activities don’t kindle the same pleasant feelings.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brain chemistry takes time to return to normal, relapse can occur.</a:t>
            </a:r>
          </a:p>
          <a:p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9D9B-C381-410E-91A6-B6994C1426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1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771E-A832-45C4-9CA1-65C9B79AA93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5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08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0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9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3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30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7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5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8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74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39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76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46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61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1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87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9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31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58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16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93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alpha val="95000"/>
              </a:srgbClr>
            </a:gs>
            <a:gs pos="39999">
              <a:schemeClr val="tx2">
                <a:lumMod val="50000"/>
              </a:schemeClr>
            </a:gs>
            <a:gs pos="70000">
              <a:schemeClr val="tx2">
                <a:lumMod val="75000"/>
              </a:schemeClr>
            </a:gs>
            <a:gs pos="88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5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1F37-8C54-49C7-9983-ABA5C7D7594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79E91-1633-420B-B3E8-161164B63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96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190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8343B-4260-403C-B795-45E2F1DF7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6979-C0C7-41D9-8B4C-76DE1D181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3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PowerPoint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453258" y="2337936"/>
            <a:ext cx="8233542" cy="18467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Images © Alamy</a:t>
            </a:r>
            <a:br>
              <a:rPr lang="en-US" sz="6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584058" y="1726678"/>
            <a:ext cx="435742" cy="440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®</a:t>
            </a:r>
            <a:endParaRPr lang="en-US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1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5A827-E60C-014B-8874-7BD4616E9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84D4-2F69-C243-97DB-9E70C5B7A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9A0BE-F882-2E42-BB48-6C256C961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46BCE-2A65-E84F-9FCA-4170B477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92414-B423-084E-AACE-7CED5D50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69D03-A9CC-104B-AA30-8E6B0AF9A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A6C99-D8C3-E24A-960B-03CB641A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B3AC4B-1F40-F044-B6D8-9EE02B3C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7A0144-BBB8-F749-9B83-687D66922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DDC98-3BA0-7447-B84D-17E11D06B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5E1A4-871E-0D43-BC39-9B83B67BD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Scripture quotations used in </a:t>
            </a:r>
            <a:r>
              <a:rPr lang="en-US" b="1" i="1" dirty="0">
                <a:solidFill>
                  <a:prstClr val="white"/>
                </a:solidFill>
              </a:rPr>
              <a:t>Balanced Living PowerPoints</a:t>
            </a:r>
            <a:r>
              <a:rPr lang="en-US" dirty="0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 dirty="0">
                <a:solidFill>
                  <a:prstClr val="white"/>
                </a:solidFill>
              </a:rPr>
              <a:t>KJV</a:t>
            </a:r>
            <a:r>
              <a:rPr lang="en-US" dirty="0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 dirty="0">
                <a:solidFill>
                  <a:prstClr val="white"/>
                </a:solidFill>
              </a:rPr>
              <a:t>BBE</a:t>
            </a:r>
            <a:r>
              <a:rPr lang="en-US" dirty="0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 dirty="0">
                <a:solidFill>
                  <a:prstClr val="white"/>
                </a:solidFill>
              </a:rPr>
              <a:t>WEB</a:t>
            </a:r>
            <a:r>
              <a:rPr lang="en-US" dirty="0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 dirty="0">
                <a:solidFill>
                  <a:prstClr val="white"/>
                </a:solidFill>
              </a:rPr>
              <a:t>DBY</a:t>
            </a:r>
            <a:r>
              <a:rPr lang="en-US" dirty="0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 dirty="0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6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EDF80-7D01-CF41-A7EF-4EE8FF5B6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B02B1-5BE0-2E48-8EB3-672F2D6AF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B4D0E-9974-904A-8D7C-0177B48BC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B55BD-D85E-6A45-8A28-C75681F83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DEA47-B80D-534A-87FF-D5ADF12F3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40A6F-9BB6-AE41-839D-83E02B12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72D8B-7510-0742-852F-6D2C76075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494BC-F3D1-0B4F-A798-DFAA28DC3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1524A-1D5F-AC43-A610-686E23966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403F1-5B40-9247-8F01-5B9A4BA02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CA15A-D06F-CC45-965A-06E2C24E7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45012-4AB3-3748-BBBD-DE589EEC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5BC121-6A6C-9D41-889A-33F691F23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31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F6B6C4-EB6B-974E-BCA5-FFC908B20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A447D-9018-B04F-8CD2-145298E31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F46EA-DC67-A947-BF88-D96045D0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D8B86-20BC-B045-A643-EC53CFE10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C81EE-87C3-0546-87B2-A16DDAFE9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B6CE7-2A96-9246-BBD5-FE173ECA1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498A-160F-854E-B962-B26D94B78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18DFC-DDC7-224C-8A84-005E6F287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8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B5A6A6-B78F-4302-81C7-9EAD7B394DD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DEBEB8-386A-416D-B757-F5D6C6AAD47E}"/>
</file>

<file path=customXml/itemProps3.xml><?xml version="1.0" encoding="utf-8"?>
<ds:datastoreItem xmlns:ds="http://schemas.openxmlformats.org/officeDocument/2006/customXml" ds:itemID="{71FB2380-40FB-4EDD-97FE-398F3D8446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2114</Words>
  <Application>Microsoft Macintosh PowerPoint</Application>
  <PresentationFormat>On-screen Show (4:3)</PresentationFormat>
  <Paragraphs>269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Office Theme</vt:lpstr>
      <vt:lpstr>1_Office Theme</vt:lpstr>
      <vt:lpstr>2_Office Theme</vt:lpstr>
      <vt:lpstr>Images © Alamy www.alamy.com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250</cp:revision>
  <dcterms:created xsi:type="dcterms:W3CDTF">2014-11-03T15:47:12Z</dcterms:created>
  <dcterms:modified xsi:type="dcterms:W3CDTF">2018-06-14T17:35:01Z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