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298" r:id="rId5"/>
    <p:sldId id="299" r:id="rId6"/>
    <p:sldId id="256" r:id="rId7"/>
    <p:sldId id="257" r:id="rId8"/>
    <p:sldId id="258" r:id="rId9"/>
    <p:sldId id="259" r:id="rId10"/>
    <p:sldId id="260" r:id="rId11"/>
    <p:sldId id="261" r:id="rId12"/>
    <p:sldId id="275" r:id="rId13"/>
    <p:sldId id="274" r:id="rId14"/>
    <p:sldId id="262" r:id="rId15"/>
    <p:sldId id="263" r:id="rId16"/>
    <p:sldId id="273" r:id="rId17"/>
    <p:sldId id="264" r:id="rId18"/>
    <p:sldId id="265" r:id="rId19"/>
    <p:sldId id="266" r:id="rId20"/>
    <p:sldId id="268" r:id="rId21"/>
    <p:sldId id="283" r:id="rId22"/>
    <p:sldId id="269" r:id="rId23"/>
    <p:sldId id="267" r:id="rId24"/>
    <p:sldId id="277" r:id="rId25"/>
    <p:sldId id="271" r:id="rId26"/>
    <p:sldId id="270" r:id="rId27"/>
    <p:sldId id="276" r:id="rId28"/>
    <p:sldId id="280" r:id="rId29"/>
    <p:sldId id="281" r:id="rId30"/>
    <p:sldId id="272" r:id="rId31"/>
    <p:sldId id="28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FF99"/>
    <a:srgbClr val="FF9933"/>
    <a:srgbClr val="FFFFCC"/>
    <a:srgbClr val="000099"/>
    <a:srgbClr val="0105BB"/>
    <a:srgbClr val="0033CC"/>
    <a:srgbClr val="608DAC"/>
    <a:srgbClr val="81849F"/>
    <a:srgbClr val="788C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8"/>
    <p:restoredTop sz="63398" autoAdjust="0"/>
  </p:normalViewPr>
  <p:slideViewPr>
    <p:cSldViewPr>
      <p:cViewPr varScale="1">
        <p:scale>
          <a:sx n="77" d="100"/>
          <a:sy n="77" d="100"/>
        </p:scale>
        <p:origin x="17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7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E9F05-AA50-430C-9237-FC3BB930F2F4}" type="datetimeFigureOut">
              <a:rPr lang="en-US" smtClean="0"/>
              <a:t>6/14/18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F5958-624A-4AD2-B4EA-50C4549AD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63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>
              <a:solidFill>
                <a:srgbClr val="000000"/>
              </a:solidFill>
            </a:endParaRPr>
          </a:p>
          <a:p>
            <a:endParaRPr lang="en-US" b="0"/>
          </a:p>
          <a:p>
            <a:endParaRPr lang="en-US" b="0" baseline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A549-AC66-4EB9-91EB-8FA16D465EC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897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Let’s take a breath and look at some</a:t>
            </a:r>
            <a:r>
              <a:rPr lang="en-US" baseline="0" dirty="0"/>
              <a:t> important principles for balancing the multiple roles and priorities we all carry.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66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48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Let’s consider each one of these areas.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You may find that you are strong in one area, but need to concentrate more in another.</a:t>
            </a:r>
            <a:r>
              <a:rPr lang="en-US" b="0" baseline="0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One thing is certain—they are all essential!</a:t>
            </a:r>
            <a:endParaRPr lang="en-US" b="0" dirty="0"/>
          </a:p>
          <a:p>
            <a:r>
              <a:rPr lang="en-US" b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02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baseline="0" dirty="0"/>
              <a:t>Often life’s most important priorities such as sleep, good nutrition, exercise, and time with God and others suffer neglect until a genuine crisis occurs.  </a:t>
            </a:r>
          </a:p>
          <a:p>
            <a:endParaRPr lang="en-US" baseline="0" dirty="0"/>
          </a:p>
          <a:p>
            <a:r>
              <a:rPr lang="en-US" baseline="0" dirty="0"/>
              <a:t>The crisis may come in the form of broken mental or physical health, deteriorating relationships, or a broken relationship with God.</a:t>
            </a:r>
          </a:p>
          <a:p>
            <a:endParaRPr lang="en-US" baseline="0" dirty="0"/>
          </a:p>
          <a:p>
            <a:r>
              <a:rPr lang="en-US" baseline="0" dirty="0"/>
              <a:t>What are some ways to simplify life but improve it’s quality?  (Wait for response)</a:t>
            </a:r>
          </a:p>
          <a:p>
            <a:endParaRPr lang="en-US" baseline="0" dirty="0"/>
          </a:p>
          <a:p>
            <a:r>
              <a:rPr lang="en-US" baseline="0" dirty="0"/>
              <a:t>Example: We have bigger and costlier houses with more and more stuff.</a:t>
            </a:r>
          </a:p>
          <a:p>
            <a:endParaRPr lang="en-US" baseline="0" dirty="0"/>
          </a:p>
          <a:p>
            <a:r>
              <a:rPr lang="en-US" baseline="0" dirty="0"/>
              <a:t>But we have less time for things that matter the most – relationships and time to relax.</a:t>
            </a:r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43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b="0" dirty="0"/>
              <a:t>What</a:t>
            </a:r>
            <a:r>
              <a:rPr lang="en-US" b="0" baseline="0" dirty="0"/>
              <a:t> a trap this can be!  Worn out, the temptation is to use stimulants to push ourselves to do more. </a:t>
            </a:r>
          </a:p>
          <a:p>
            <a:endParaRPr lang="en-US" b="0" baseline="0" dirty="0"/>
          </a:p>
          <a:p>
            <a:r>
              <a:rPr lang="en-US" b="0" baseline="0" dirty="0"/>
              <a:t>But it’s a dead-end side road! There are no short-cuts to true mental and physical strength.</a:t>
            </a:r>
          </a:p>
          <a:p>
            <a:endParaRPr lang="en-US" b="0" baseline="0" dirty="0"/>
          </a:p>
          <a:p>
            <a:r>
              <a:rPr lang="en-US" b="0" baseline="0" dirty="0"/>
              <a:t>The end result is even greater physical, mental, and emotional exhaustion.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91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What a bounty of benefits, both mental and physical!  </a:t>
            </a:r>
          </a:p>
          <a:p>
            <a:endParaRPr lang="en-US" dirty="0"/>
          </a:p>
          <a:p>
            <a:r>
              <a:rPr lang="en-US" dirty="0"/>
              <a:t>Have you experienced the benefit of these</a:t>
            </a:r>
            <a:r>
              <a:rPr lang="en-US" baseline="0" dirty="0"/>
              <a:t> choices, especially when stressed?  (Wait for response)</a:t>
            </a:r>
          </a:p>
          <a:p>
            <a:endParaRPr lang="en-US" baseline="0" dirty="0"/>
          </a:p>
          <a:p>
            <a:r>
              <a:rPr lang="en-US" baseline="0" dirty="0"/>
              <a:t>How did you make it happen?  (Wait for response)</a:t>
            </a:r>
          </a:p>
          <a:p>
            <a:endParaRPr lang="en-US" baseline="0" dirty="0"/>
          </a:p>
          <a:p>
            <a:r>
              <a:rPr lang="en-US" baseline="0" dirty="0"/>
              <a:t>Yes, there are great healthy options available for busy people!  (name some, such as pre-packaged cut salads and greens)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67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Healthy food choices create an “upward spiral” of energy and improved</a:t>
            </a:r>
            <a:r>
              <a:rPr lang="en-US" baseline="0" dirty="0"/>
              <a:t> mood; and so does daily exercise!  </a:t>
            </a:r>
          </a:p>
          <a:p>
            <a:endParaRPr lang="en-US" baseline="0" dirty="0"/>
          </a:p>
          <a:p>
            <a:r>
              <a:rPr lang="en-US" baseline="0" dirty="0"/>
              <a:t>Mental focus, problem-solving, and creativity are increased with daily exercise, and it reduces stress!</a:t>
            </a:r>
          </a:p>
          <a:p>
            <a:endParaRPr lang="en-US" baseline="0" dirty="0"/>
          </a:p>
          <a:p>
            <a:r>
              <a:rPr lang="en-US" baseline="0" dirty="0"/>
              <a:t>What exercise do you enjoy, or are you willing to do on a daily basis?  (Wait for response)</a:t>
            </a:r>
          </a:p>
          <a:p>
            <a:endParaRPr lang="en-US" baseline="0" dirty="0"/>
          </a:p>
          <a:p>
            <a:r>
              <a:rPr lang="en-US" baseline="0" dirty="0"/>
              <a:t>What are some ways to make movement more a part of life during weather? winter? at the office?  at home?  (Wait for response)</a:t>
            </a:r>
          </a:p>
          <a:p>
            <a:endParaRPr lang="en-US" baseline="0" dirty="0"/>
          </a:p>
          <a:p>
            <a:r>
              <a:rPr lang="en-US" baseline="0" dirty="0"/>
              <a:t>The question is not: WILL I exercise today?  It is WHEN and WHERE will I exercise. </a:t>
            </a:r>
            <a:r>
              <a:rPr lang="en-US" baseline="0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72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As</a:t>
            </a:r>
            <a:r>
              <a:rPr lang="en-US" baseline="0" dirty="0"/>
              <a:t> yourself</a:t>
            </a:r>
            <a:r>
              <a:rPr lang="en-US" dirty="0"/>
              <a:t>, “When</a:t>
            </a:r>
            <a:r>
              <a:rPr lang="en-US" baseline="0" dirty="0"/>
              <a:t> was the last time I really felt rested and at peace?”</a:t>
            </a:r>
          </a:p>
          <a:p>
            <a:endParaRPr lang="en-US" baseline="0" dirty="0"/>
          </a:p>
          <a:p>
            <a:r>
              <a:rPr lang="en-US" baseline="0" dirty="0"/>
              <a:t>The pace, the noise, the expectations, and the interruptions of modern life have not soothed our spirits, satisfied our deepest needs, or ministered to our physical need for rest.</a:t>
            </a:r>
          </a:p>
          <a:p>
            <a:endParaRPr lang="en-US" baseline="0" dirty="0"/>
          </a:p>
          <a:p>
            <a:r>
              <a:rPr lang="en-US" baseline="0" dirty="0"/>
              <a:t>Isn’t it time to consider seasons of rest and healthy sleep habits as a priority in your life?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421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What</a:t>
            </a:r>
            <a:r>
              <a:rPr lang="en-US" baseline="0" dirty="0"/>
              <a:t> sleep routines do you have that signal your brain and body that it is time to wind down and prepare for sleep?  (wait for response)</a:t>
            </a:r>
          </a:p>
          <a:p>
            <a:endParaRPr lang="en-US" baseline="0" dirty="0"/>
          </a:p>
          <a:p>
            <a:r>
              <a:rPr lang="en-US" baseline="0" dirty="0"/>
              <a:t>It could be a warm cup of herbal tea; curling up in your favorite chair with a book; or a relaxing bath or shower.</a:t>
            </a:r>
          </a:p>
          <a:p>
            <a:endParaRPr lang="en-US" baseline="0" dirty="0"/>
          </a:p>
          <a:p>
            <a:r>
              <a:rPr lang="en-US" baseline="0" dirty="0"/>
              <a:t>Probably one of the most challenging disciplines is leaving media alone several hours before bed.  </a:t>
            </a:r>
          </a:p>
          <a:p>
            <a:endParaRPr lang="en-US" baseline="0" dirty="0"/>
          </a:p>
          <a:p>
            <a:r>
              <a:rPr lang="en-US" baseline="0" dirty="0"/>
              <a:t>The light emitted wakes the brain and makes it harder to sleep.  </a:t>
            </a:r>
          </a:p>
          <a:p>
            <a:endParaRPr lang="en-US" baseline="0" dirty="0"/>
          </a:p>
          <a:p>
            <a:r>
              <a:rPr lang="en-US" baseline="0" dirty="0"/>
              <a:t>Make a new habit to turn off screens before bedtime. </a:t>
            </a:r>
          </a:p>
          <a:p>
            <a:endParaRPr lang="en-US" baseline="0" dirty="0"/>
          </a:p>
          <a:p>
            <a:r>
              <a:rPr lang="en-US" baseline="0" dirty="0"/>
              <a:t>Facetime and emails can wait till tomorrow. You deserve a good nights sleep!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39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Caffeine and eating late at night can stimulate the wake centers of the brain and disrupt deep levels of sleep so important for immune health,</a:t>
            </a:r>
            <a:r>
              <a:rPr lang="en-US" baseline="0" dirty="0"/>
              <a:t> memory, and true rest.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39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A549-AC66-4EB9-91EB-8FA16D465EC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636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Establishing</a:t>
            </a:r>
            <a:r>
              <a:rPr lang="en-US" baseline="0" dirty="0"/>
              <a:t> good sleep habits promotes good mental health and so does the refreshing distraction of creative activities.  </a:t>
            </a:r>
          </a:p>
          <a:p>
            <a:endParaRPr lang="en-US" baseline="0" dirty="0"/>
          </a:p>
          <a:p>
            <a:r>
              <a:rPr lang="en-US" baseline="0" dirty="0"/>
              <a:t>Switching mental gears to refreshing activities and positive learning experiences even helps reduce chronic pain!</a:t>
            </a:r>
          </a:p>
          <a:p>
            <a:endParaRPr lang="en-US" baseline="0" dirty="0"/>
          </a:p>
          <a:p>
            <a:r>
              <a:rPr lang="en-US" baseline="0" dirty="0"/>
              <a:t>What do you love to do that refreshes your mind and body?  (wait for response)</a:t>
            </a:r>
          </a:p>
          <a:p>
            <a:endParaRPr lang="en-US" baseline="0" dirty="0"/>
          </a:p>
          <a:p>
            <a:r>
              <a:rPr lang="en-US" baseline="0" dirty="0"/>
              <a:t>Are you giving yourself permission to have fun with a min-vacation?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367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Taking</a:t>
            </a:r>
            <a:r>
              <a:rPr lang="en-US" baseline="0" dirty="0"/>
              <a:t> time to grow relationships is time well spent.</a:t>
            </a:r>
            <a:endParaRPr lang="en-US" dirty="0"/>
          </a:p>
          <a:p>
            <a:endParaRPr lang="en-US" dirty="0"/>
          </a:p>
          <a:p>
            <a:r>
              <a:rPr lang="en-US" dirty="0"/>
              <a:t>What do you do to grow positive connections in your life?  (wait for response)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11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baseline="0" dirty="0"/>
              <a:t>He created you and has given principles to help you live the abundant life.</a:t>
            </a:r>
          </a:p>
          <a:p>
            <a:endParaRPr lang="en-US" baseline="0" dirty="0"/>
          </a:p>
          <a:p>
            <a:r>
              <a:rPr lang="en-US" baseline="0" dirty="0"/>
              <a:t>God will give you power to make positive choices in your life.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72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Following these health principles can help grow in strength, mental stability, and even joy in the midst of challenges.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God will be your guide to navigate through this life as you commit yourself to Him.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He says: “I will never leave you or forsake you.”  Hebrews 13:5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529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God created</a:t>
            </a:r>
            <a:r>
              <a:rPr lang="en-US" baseline="0" dirty="0"/>
              <a:t> a special gift for rest and relationships. </a:t>
            </a:r>
          </a:p>
          <a:p>
            <a:endParaRPr lang="en-US" baseline="0" dirty="0"/>
          </a:p>
          <a:p>
            <a:r>
              <a:rPr lang="en-US" baseline="0" dirty="0"/>
              <a:t>On the seventh day of creation God created the Sabbath, a special time set apart for relationships: relationships with others and a relationship with Him.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84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What a thought!  No</a:t>
            </a:r>
            <a:r>
              <a:rPr lang="en-US" baseline="0" dirty="0"/>
              <a:t> intruding thoughts of bills, chores, shopping, working, studying, or worry.  </a:t>
            </a:r>
          </a:p>
          <a:p>
            <a:endParaRPr lang="en-US" baseline="0" dirty="0"/>
          </a:p>
          <a:p>
            <a:r>
              <a:rPr lang="en-US" baseline="0" dirty="0"/>
              <a:t>Just rest—and communion with the God who loves you and wants to prepare you for an eternal life of joy that will never end.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989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644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You don’t have to be hooked on busy -  living the life of hurried,</a:t>
            </a:r>
            <a:r>
              <a:rPr lang="en-US" baseline="0" dirty="0"/>
              <a:t> worried, and buried…..</a:t>
            </a:r>
          </a:p>
          <a:p>
            <a:endParaRPr lang="en-US" baseline="0" dirty="0"/>
          </a:p>
          <a:p>
            <a:r>
              <a:rPr lang="en-US" baseline="0" dirty="0"/>
              <a:t>God has power, promises, and a plan. </a:t>
            </a:r>
          </a:p>
          <a:p>
            <a:endParaRPr lang="en-US" baseline="0" dirty="0"/>
          </a:p>
          <a:p>
            <a:r>
              <a:rPr lang="en-US" baseline="0" dirty="0"/>
              <a:t>And you are invited to receive it all!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437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baseline="0" dirty="0"/>
              <a:t>Your heart has been stirred by this information and this invitation to rest.  </a:t>
            </a:r>
          </a:p>
          <a:p>
            <a:endParaRPr lang="en-US" baseline="0" dirty="0"/>
          </a:p>
          <a:p>
            <a:r>
              <a:rPr lang="en-US" baseline="0" dirty="0"/>
              <a:t>You are invited to give your cares to the One who can help you.  </a:t>
            </a:r>
          </a:p>
          <a:p>
            <a:endParaRPr lang="en-US" baseline="0" dirty="0"/>
          </a:p>
          <a:p>
            <a:r>
              <a:rPr lang="en-US" baseline="0" dirty="0"/>
              <a:t>“Casting </a:t>
            </a:r>
            <a:r>
              <a:rPr lang="en-US" b="1" baseline="0" dirty="0"/>
              <a:t>all</a:t>
            </a:r>
            <a:r>
              <a:rPr lang="en-US" baseline="0" dirty="0"/>
              <a:t> your care upon Him; for He cares for you.” 1 Peter 5:7.  </a:t>
            </a:r>
          </a:p>
          <a:p>
            <a:endParaRPr lang="en-US" baseline="0" dirty="0"/>
          </a:p>
          <a:p>
            <a:r>
              <a:rPr lang="en-US" baseline="0" dirty="0"/>
              <a:t>Will you accept His invitation just now?  (raise hand, wait for response)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4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In</a:t>
            </a:r>
            <a:r>
              <a:rPr lang="en-US" b="1" dirty="0"/>
              <a:t> </a:t>
            </a:r>
            <a:r>
              <a:rPr lang="en-US" b="0" dirty="0"/>
              <a:t>this session we are addressing the growing epidemic</a:t>
            </a:r>
            <a:r>
              <a:rPr lang="en-US" b="0" baseline="0" dirty="0"/>
              <a:t> of “hurry sickness.” It’s called:</a:t>
            </a:r>
            <a:r>
              <a:rPr lang="en-US" b="0" dirty="0"/>
              <a:t> </a:t>
            </a:r>
            <a:r>
              <a:rPr lang="en-US" b="1" dirty="0"/>
              <a:t>Read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39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So many of us are</a:t>
            </a:r>
            <a:r>
              <a:rPr lang="en-US" baseline="0" dirty="0"/>
              <a:t> hooked on busy, but are barren when it comes to true contentment and realizing life’s most important priorities.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63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We get a lot done, but without balance, we</a:t>
            </a:r>
            <a:r>
              <a:rPr lang="en-US" baseline="0" dirty="0"/>
              <a:t> have come down with “hurry sickness” and are suffering physically, emotionally, and spiritually.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9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How</a:t>
            </a:r>
            <a:r>
              <a:rPr lang="en-US" baseline="0" dirty="0"/>
              <a:t> would you describe apathy? (Wait for response)</a:t>
            </a:r>
          </a:p>
          <a:p>
            <a:endParaRPr lang="en-US" baseline="0" dirty="0"/>
          </a:p>
          <a:p>
            <a:r>
              <a:rPr lang="en-US" baseline="0" dirty="0"/>
              <a:t>Apathy is a loss of interest, energy, and motivation—the same symptoms we experience when we come down with the flu!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62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Author and Christian</a:t>
            </a:r>
            <a:r>
              <a:rPr lang="en-US" b="0" baseline="0" dirty="0"/>
              <a:t> psychiatrist Richard Winter states it this way:  </a:t>
            </a:r>
            <a:r>
              <a:rPr lang="en-US" b="1" dirty="0"/>
              <a:t>Read slide.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What</a:t>
            </a:r>
            <a:r>
              <a:rPr lang="en-US" b="0" baseline="0" dirty="0"/>
              <a:t> is your experience right now?  Can you relate? I think most of us can!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72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We can now carry the “whole world” in our pockets with our smart phones.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We have instant access to news; weather; shopping; friends; work; email; texting; and “alerts” of all kinds in at the touch of a finger.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Are you managing your smart phone or is your smart phone managing you….and stealing away precious time with too much information?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88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Our bodies respond to the panic</a:t>
            </a:r>
            <a:r>
              <a:rPr lang="en-US" baseline="0" dirty="0"/>
              <a:t> signals when we are frantic and worried—even over “little” things.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We can be so busy doing things that “feel” like an emergency, but in the big picture they may not be that important at all!</a:t>
            </a:r>
          </a:p>
          <a:p>
            <a:endParaRPr lang="en-US" dirty="0"/>
          </a:p>
          <a:p>
            <a:r>
              <a:rPr lang="en-US" dirty="0"/>
              <a:t>Can you think of some examples?  (Wait</a:t>
            </a:r>
            <a:r>
              <a:rPr lang="en-US" baseline="0" dirty="0"/>
              <a:t> for response)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F5958-624A-4AD2-B4EA-50C4549AD3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22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9556-9206-4D1A-BB7E-7283FDB66C0C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3521-C82F-4450-8889-54731C610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9556-9206-4D1A-BB7E-7283FDB66C0C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3521-C82F-4450-8889-54731C610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9556-9206-4D1A-BB7E-7283FDB66C0C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3521-C82F-4450-8889-54731C610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396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9556-9206-4D1A-BB7E-7283FDB66C0C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3521-C82F-4450-8889-54731C610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9556-9206-4D1A-BB7E-7283FDB66C0C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3521-C82F-4450-8889-54731C610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9556-9206-4D1A-BB7E-7283FDB66C0C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3521-C82F-4450-8889-54731C610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9556-9206-4D1A-BB7E-7283FDB66C0C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3521-C82F-4450-8889-54731C610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9556-9206-4D1A-BB7E-7283FDB66C0C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3521-C82F-4450-8889-54731C610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9556-9206-4D1A-BB7E-7283FDB66C0C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3521-C82F-4450-8889-54731C610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9556-9206-4D1A-BB7E-7283FDB66C0C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3521-C82F-4450-8889-54731C610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9556-9206-4D1A-BB7E-7283FDB66C0C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3521-C82F-4450-8889-54731C610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99"/>
            </a:gs>
            <a:gs pos="30000">
              <a:srgbClr val="0033CC"/>
            </a:gs>
            <a:gs pos="70000">
              <a:srgbClr val="000099"/>
            </a:gs>
            <a:gs pos="100000">
              <a:srgbClr val="0105BB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D9556-9206-4D1A-BB7E-7283FDB66C0C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23521-C82F-4450-8889-54731C610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5800" y="42672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Images used in </a:t>
            </a:r>
            <a:r>
              <a:rPr lang="en-US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powerpoint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presentation are part of the presentation and not to be used out of context of the presentation, may not be used as stand-alone images unless to promote the presentation/event, and may not be resold in singular form or as part of an image library.  Images are © </a:t>
            </a:r>
            <a:r>
              <a:rPr lang="en-US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Alamy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and presentation templates and content therein are © MISDA, any other usage requires written permission from both parties.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453258" y="2337936"/>
            <a:ext cx="8233542" cy="1846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  <a:t>Images © </a:t>
            </a:r>
            <a:r>
              <a:rPr lang="en-US" sz="4000" dirty="0" err="1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  <a:t>Alamy</a:t>
            </a:r>
            <a:br>
              <a:rPr lang="en-US" sz="6000" dirty="0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dirty="0" err="1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  <a:t>www.alamy.com</a:t>
            </a:r>
            <a:endParaRPr lang="en-US" sz="3200" dirty="0">
              <a:solidFill>
                <a:srgbClr val="EEECE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5" b="91636" l="1502" r="96847">
                        <a14:foregroundMark x1="42643" y1="41455" x2="42643" y2="41455"/>
                        <a14:foregroundMark x1="14114" y1="55273" x2="14114" y2="55273"/>
                        <a14:foregroundMark x1="85886" y1="59273" x2="85886" y2="59273"/>
                        <a14:foregroundMark x1="23123" y1="34545" x2="23123" y2="3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600" y="1276885"/>
            <a:ext cx="2590800" cy="106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4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468338-73CC-004E-9F8E-DA7D372B4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C18903-27AB-3245-B78F-30E44C2F2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730029-29C8-6347-B5D6-674F2F3F8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C304C6-1477-1848-AA1C-F0F85274B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ED3F1C-91BF-1E48-AD83-D1D6E2710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E2176F-0B28-364F-A1F6-56E63AE89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C5B0E-E33C-C642-B30B-C111414D2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0198DC-BFB3-5F49-9CC3-BDED785BC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3C7C0D-B3B9-764F-8DF4-02E34926C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BCEF06-D84F-3B4B-8DFB-0C2FA5F84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86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4E64C4-37BF-4F4E-BD62-C771D15CB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4400" y="2286000"/>
            <a:ext cx="7391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Scripture quotations used in </a:t>
            </a:r>
            <a:r>
              <a:rPr lang="en-US" b="1" i="1">
                <a:solidFill>
                  <a:prstClr val="white"/>
                </a:solidFill>
              </a:rPr>
              <a:t>Balanced Living PowerPoints</a:t>
            </a:r>
            <a:r>
              <a:rPr lang="en-US">
                <a:solidFill>
                  <a:prstClr val="white"/>
                </a:solidFill>
              </a:rPr>
              <a:t> are taken from Bibles in the Public Domain which have no USA copyright restrictions.  We have indicated which version each quotation is taken from as follows:</a:t>
            </a:r>
          </a:p>
          <a:p>
            <a:r>
              <a:rPr lang="en-US" b="1">
                <a:solidFill>
                  <a:prstClr val="white"/>
                </a:solidFill>
              </a:rPr>
              <a:t>KJV</a:t>
            </a:r>
            <a:r>
              <a:rPr lang="en-US">
                <a:solidFill>
                  <a:prstClr val="white"/>
                </a:solidFill>
              </a:rPr>
              <a:t> - King James Version </a:t>
            </a:r>
          </a:p>
          <a:p>
            <a:r>
              <a:rPr lang="en-US" b="1">
                <a:solidFill>
                  <a:prstClr val="white"/>
                </a:solidFill>
              </a:rPr>
              <a:t>BBE</a:t>
            </a:r>
            <a:r>
              <a:rPr lang="en-US">
                <a:solidFill>
                  <a:prstClr val="white"/>
                </a:solidFill>
              </a:rPr>
              <a:t> - Bible in Basic English</a:t>
            </a:r>
          </a:p>
          <a:p>
            <a:r>
              <a:rPr lang="en-US" b="1">
                <a:solidFill>
                  <a:prstClr val="white"/>
                </a:solidFill>
              </a:rPr>
              <a:t>WEB</a:t>
            </a:r>
            <a:r>
              <a:rPr lang="en-US">
                <a:solidFill>
                  <a:prstClr val="white"/>
                </a:solidFill>
              </a:rPr>
              <a:t> - World English Bible</a:t>
            </a:r>
          </a:p>
          <a:p>
            <a:r>
              <a:rPr lang="en-US" b="1">
                <a:solidFill>
                  <a:prstClr val="white"/>
                </a:solidFill>
              </a:rPr>
              <a:t>DBY</a:t>
            </a:r>
            <a:r>
              <a:rPr lang="en-US">
                <a:solidFill>
                  <a:prstClr val="white"/>
                </a:solidFill>
              </a:rPr>
              <a:t> - Darby's Translation</a:t>
            </a:r>
          </a:p>
          <a:p>
            <a:r>
              <a:rPr lang="en-US">
                <a:solidFill>
                  <a:prstClr val="white"/>
                </a:solidFill>
              </a:rPr>
              <a:t>Any scriptures not otherwise noted are the author's paraphrase of one of these versions.</a:t>
            </a:r>
          </a:p>
          <a:p>
            <a:endParaRPr lang="en-US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913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31861B-DE1C-7347-8826-B2D440847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394FD7-E42E-DD4C-9D40-D2EFDC2DC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3BAFA5-BCA2-8045-BB21-ABD655114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6C1820-D8F3-014B-99E1-71B7E852C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BAD20-041F-524D-AC7C-3FC32CB4B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9D20F8-2843-0D47-8F98-991C61347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AFA3CE-78A3-C34F-B1A2-A9460A4CA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4BE1BC-7F79-DC4E-AF93-8E631420A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C55C51-4229-444C-A9DC-5DA9BD6B9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E8D61-897D-ED48-8BBE-F42BE2EB7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7F2F81-E464-694B-8A41-BFAA56CB0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57DC0A-4D82-C242-BBA5-69D162885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610AD-16B7-FB4E-9FCB-2AEC17E2E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E23538-A71D-F34B-ABEA-04F974759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CA8A64-EDEA-4F49-9084-66DB72C42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975EF7-F569-6D4D-9EB7-896726F4F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BE4EC2-0B84-D547-BBF1-A032CE6B0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92E06408ADEE41BF0B67F14AB15500" ma:contentTypeVersion="9" ma:contentTypeDescription="Create a new document." ma:contentTypeScope="" ma:versionID="72ed82b64911a7369b5a56d320e07570">
  <xsd:schema xmlns:xsd="http://www.w3.org/2001/XMLSchema" xmlns:xs="http://www.w3.org/2001/XMLSchema" xmlns:p="http://schemas.microsoft.com/office/2006/metadata/properties" xmlns:ns1="http://schemas.microsoft.com/sharepoint/v3" xmlns:ns2="b3d8973d-8316-407a-8e30-0fccab978384" xmlns:ns3="9b1224cd-25dc-4b65-9ab8-cd20bb625383" targetNamespace="http://schemas.microsoft.com/office/2006/metadata/properties" ma:root="true" ma:fieldsID="7cf185fc82ea8dd4cb979d0f375f72ee" ns1:_="" ns2:_="" ns3:_="">
    <xsd:import namespace="http://schemas.microsoft.com/sharepoint/v3"/>
    <xsd:import namespace="b3d8973d-8316-407a-8e30-0fccab978384"/>
    <xsd:import namespace="9b1224cd-25dc-4b65-9ab8-cd20bb62538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8973d-8316-407a-8e30-0fccab97838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224cd-25dc-4b65-9ab8-cd20bb6253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00C951D-D8BC-4FD3-A95A-AC81D9DE5243}"/>
</file>

<file path=customXml/itemProps2.xml><?xml version="1.0" encoding="utf-8"?>
<ds:datastoreItem xmlns:ds="http://schemas.openxmlformats.org/officeDocument/2006/customXml" ds:itemID="{9B8636A6-5AFB-43C9-AA8A-1CC4C2F5A2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FC1AB7-62D8-4B13-85BB-F4187760A11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9599</TotalTime>
  <Words>1471</Words>
  <Application>Microsoft Macintosh PowerPoint</Application>
  <PresentationFormat>On-screen Show (4:3)</PresentationFormat>
  <Paragraphs>197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Michigan Conference of SDA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vgriffin</dc:creator>
  <cp:lastModifiedBy>Eric Pletcher</cp:lastModifiedBy>
  <cp:revision>412</cp:revision>
  <dcterms:created xsi:type="dcterms:W3CDTF">2014-09-30T01:40:43Z</dcterms:created>
  <dcterms:modified xsi:type="dcterms:W3CDTF">2018-06-14T18:03:13Z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0x0101003492E06408ADEE41BF0B67F14AB15500</vt:lpwstr>
  </property>
</Properties>
</file>