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  <p:sldMasterId id="2147483686" r:id="rId7"/>
  </p:sldMasterIdLst>
  <p:notesMasterIdLst>
    <p:notesMasterId r:id="rId26"/>
  </p:notesMasterIdLst>
  <p:sldIdLst>
    <p:sldId id="299" r:id="rId8"/>
    <p:sldId id="300" r:id="rId9"/>
    <p:sldId id="256" r:id="rId10"/>
    <p:sldId id="293" r:id="rId11"/>
    <p:sldId id="258" r:id="rId12"/>
    <p:sldId id="259" r:id="rId13"/>
    <p:sldId id="260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96" r:id="rId22"/>
    <p:sldId id="285" r:id="rId23"/>
    <p:sldId id="25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33"/>
    <a:srgbClr val="CCFF99"/>
    <a:srgbClr val="CC9900"/>
    <a:srgbClr val="003300"/>
    <a:srgbClr val="336600"/>
    <a:srgbClr val="006600"/>
    <a:srgbClr val="3333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60"/>
    <p:restoredTop sz="76588" autoAdjust="0"/>
  </p:normalViewPr>
  <p:slideViewPr>
    <p:cSldViewPr>
      <p:cViewPr varScale="1">
        <p:scale>
          <a:sx n="95" d="100"/>
          <a:sy n="95" d="100"/>
        </p:scale>
        <p:origin x="5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76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AF000-A2CE-4780-B37B-6061C6BBEBA1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2BA83-58BA-460D-B50D-8379A7BA12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6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  <a:p>
            <a:endParaRPr lang="en-US" b="0" dirty="0"/>
          </a:p>
          <a:p>
            <a:endParaRPr lang="en-US" b="0" baseline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A549-AC66-4EB9-91EB-8FA16D465EC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68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/>
              <a:t>Read slide.</a:t>
            </a:r>
          </a:p>
          <a:p>
            <a:endParaRPr lang="en-US" dirty="0"/>
          </a:p>
          <a:p>
            <a:r>
              <a:rPr lang="en-US" dirty="0"/>
              <a:t>“My faith gave me the power to push through obstacles and learn new habits.”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72D08F-3003-4F59-BDA0-198C937EB96F}" type="slidenum">
              <a:rPr lang="en-US" smtClean="0">
                <a:solidFill>
                  <a:prstClr val="black"/>
                </a:solidFill>
              </a:rPr>
              <a:pPr eaLnBrk="1" hangingPunct="1"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79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/>
              <a:t>Read slide.</a:t>
            </a:r>
          </a:p>
          <a:p>
            <a:endParaRPr lang="en-US" dirty="0"/>
          </a:p>
          <a:p>
            <a:r>
              <a:rPr lang="en-US" dirty="0"/>
              <a:t>“I joined a walking/jogging club with other positive-minded people. My husband, Brian, was a tremendous support, and he lost 40 pounds himself!”</a:t>
            </a:r>
          </a:p>
          <a:p>
            <a:endParaRPr 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1DEFA0-48EA-44DB-B7BF-A5A838BCAB61}" type="slidenum">
              <a:rPr lang="en-US" smtClean="0">
                <a:solidFill>
                  <a:prstClr val="black"/>
                </a:solidFill>
              </a:rPr>
              <a:pPr eaLnBrk="1" hangingPunct="1"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46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/>
              <a:t>Read slide.</a:t>
            </a:r>
          </a:p>
          <a:p>
            <a:endParaRPr lang="en-US" dirty="0"/>
          </a:p>
          <a:p>
            <a:r>
              <a:rPr lang="en-US" dirty="0"/>
              <a:t>“I daily rehearsed positive choices instead of mourning over mistakes.”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A7211E-6060-40B8-A56A-C5BEB8B36F64}" type="slidenum">
              <a:rPr lang="en-US" smtClean="0">
                <a:solidFill>
                  <a:prstClr val="black"/>
                </a:solidFill>
              </a:rPr>
              <a:pPr eaLnBrk="1" hangingPunct="1"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99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 b="1" dirty="0"/>
              <a:t>Read slide.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0" dirty="0"/>
              <a:t>“I made two</a:t>
            </a:r>
            <a:r>
              <a:rPr lang="en-US" b="0" baseline="0" dirty="0"/>
              <a:t> lifestyle decisions that were key to moving forward to reach my goals:</a:t>
            </a:r>
            <a:endParaRPr lang="en-US" b="0" dirty="0"/>
          </a:p>
          <a:p>
            <a:pPr>
              <a:defRPr/>
            </a:pPr>
            <a:endParaRPr lang="en-US" b="1" dirty="0"/>
          </a:p>
          <a:p>
            <a:pPr marL="228600" indent="-228600">
              <a:buFontTx/>
              <a:buAutoNum type="arabicPeriod"/>
              <a:defRPr/>
            </a:pPr>
            <a:r>
              <a:rPr lang="en-US" dirty="0"/>
              <a:t>I learned how to choose healthful, high-fiber fruits, vegetables, whole grains, and beans and stopped buying impulse “comfort” foods.</a:t>
            </a:r>
          </a:p>
          <a:p>
            <a:pPr marL="228600" indent="-228600">
              <a:buFontTx/>
              <a:buAutoNum type="arabicPeriod"/>
              <a:defRPr/>
            </a:pPr>
            <a:endParaRPr lang="en-US" dirty="0"/>
          </a:p>
          <a:p>
            <a:pPr marL="228600" indent="-228600">
              <a:buFontTx/>
              <a:buAutoNum type="arabicPeriod"/>
              <a:defRPr/>
            </a:pPr>
            <a:r>
              <a:rPr lang="en-US" dirty="0"/>
              <a:t>I determined to exercise every day, and gradually increase the intensity and frequency, challenging myself to become stronger and more fit.”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03D819-7E73-4171-B0FE-58B46F74DB04}" type="slidenum">
              <a:rPr lang="en-US" smtClean="0">
                <a:solidFill>
                  <a:prstClr val="black"/>
                </a:solidFill>
              </a:rPr>
              <a:pPr eaLnBrk="1" hangingPunct="1"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97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/>
              <a:t>Read slide.</a:t>
            </a:r>
          </a:p>
          <a:p>
            <a:endParaRPr lang="en-US" b="1" dirty="0"/>
          </a:p>
          <a:p>
            <a:r>
              <a:rPr lang="en-US" b="0" dirty="0"/>
              <a:t>Cindy lost 80 pounds, and has kept it off for years.  Most importantly, her thinking and mind set were healed in the process, not just her body.  </a:t>
            </a:r>
          </a:p>
          <a:p>
            <a:endParaRPr lang="en-US" b="1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F2AB51-D65C-4C35-B33E-DDA41DA54C93}" type="slidenum">
              <a:rPr lang="en-US" smtClean="0">
                <a:solidFill>
                  <a:prstClr val="black"/>
                </a:solidFill>
              </a:rPr>
              <a:pPr eaLnBrk="1" hangingPunct="1"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8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0" dirty="0"/>
              <a:t>There were more benefits:  </a:t>
            </a:r>
            <a:r>
              <a:rPr lang="en-US" b="1" dirty="0"/>
              <a:t>Read slide.</a:t>
            </a:r>
          </a:p>
          <a:p>
            <a:endParaRPr lang="en-US" b="1" dirty="0"/>
          </a:p>
          <a:p>
            <a:br>
              <a:rPr lang="en-US" b="1" dirty="0"/>
            </a:br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8512A8-7E6C-4F2A-8038-85418CBC5990}" type="slidenum">
              <a:rPr lang="en-US" smtClean="0"/>
              <a:pPr eaLnBrk="1" hangingPunct="1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/>
              <a:t>Read slide.</a:t>
            </a:r>
          </a:p>
          <a:p>
            <a:endParaRPr lang="en-US" b="1" dirty="0"/>
          </a:p>
          <a:p>
            <a:r>
              <a:rPr lang="en-US" b="0" dirty="0"/>
              <a:t>Through</a:t>
            </a:r>
            <a:r>
              <a:rPr lang="en-US" b="0" baseline="0" dirty="0"/>
              <a:t> this journey Cindy learned how to face and tackle obstacles and stay motivated, keeping faith activated by daily time with God.</a:t>
            </a:r>
          </a:p>
          <a:p>
            <a:endParaRPr lang="en-US" b="0" baseline="0" dirty="0"/>
          </a:p>
          <a:p>
            <a:r>
              <a:rPr lang="en-US" b="0" baseline="0" dirty="0"/>
              <a:t>She also knows that making smart choices requires vigilance, planning ahead, support, and determination.</a:t>
            </a:r>
          </a:p>
          <a:p>
            <a:endParaRPr lang="en-US" b="0" baseline="0" dirty="0"/>
          </a:p>
          <a:p>
            <a:r>
              <a:rPr lang="en-US" b="0" baseline="0" dirty="0"/>
              <a:t>New </a:t>
            </a:r>
            <a:r>
              <a:rPr lang="en-US" b="0" baseline="0"/>
              <a:t>choices create </a:t>
            </a:r>
            <a:r>
              <a:rPr lang="en-US" b="0" baseline="0" dirty="0"/>
              <a:t>a new you.</a:t>
            </a:r>
            <a:endParaRPr lang="en-US" b="0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3DE6BC-A112-4AD4-B33B-E3B7A87BE6B1}" type="slidenum">
              <a:rPr lang="en-US" smtClean="0">
                <a:solidFill>
                  <a:prstClr val="black"/>
                </a:solidFill>
              </a:rPr>
              <a:pPr eaLnBrk="1" hangingPunct="1"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06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Read slide.</a:t>
            </a:r>
          </a:p>
          <a:p>
            <a:endParaRPr lang="en-US" b="1" baseline="0" dirty="0"/>
          </a:p>
          <a:p>
            <a:r>
              <a:rPr lang="en-US" b="0" baseline="0" dirty="0"/>
              <a:t>Plan ahead. Take your water bottle with you wherever you go.</a:t>
            </a:r>
          </a:p>
          <a:p>
            <a:endParaRPr lang="en-US" b="0" baseline="0" dirty="0"/>
          </a:p>
          <a:p>
            <a:r>
              <a:rPr lang="en-US" baseline="0" dirty="0"/>
              <a:t>When you go grocery shopping, go after a meal and stick to your grocery list. Choose more veggies and fruits.</a:t>
            </a:r>
          </a:p>
          <a:p>
            <a:endParaRPr lang="en-US" baseline="0" dirty="0"/>
          </a:p>
          <a:p>
            <a:r>
              <a:rPr lang="en-US" baseline="0" dirty="0"/>
              <a:t>Have your meals at regular times.</a:t>
            </a:r>
          </a:p>
          <a:p>
            <a:endParaRPr lang="en-US" baseline="0" dirty="0"/>
          </a:p>
          <a:p>
            <a:r>
              <a:rPr lang="en-US" baseline="0" dirty="0"/>
              <a:t>And enjoy exercise every day.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BA83-58BA-460D-B50D-8379A7BA122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93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aseline="0" dirty="0"/>
              <a:t>Cindy tapped into God’s power, promises, and plan. So can you.</a:t>
            </a:r>
          </a:p>
          <a:p>
            <a:endParaRPr lang="en-US" baseline="0" dirty="0"/>
          </a:p>
          <a:p>
            <a:r>
              <a:rPr lang="en-US" baseline="0" dirty="0"/>
              <a:t>God knows your needs and understands the challenges you face. </a:t>
            </a:r>
          </a:p>
          <a:p>
            <a:endParaRPr lang="en-US" baseline="0" dirty="0"/>
          </a:p>
          <a:p>
            <a:r>
              <a:rPr lang="en-US" baseline="0" dirty="0"/>
              <a:t>We all need His plan and power in life…I know I do!</a:t>
            </a:r>
          </a:p>
          <a:p>
            <a:endParaRPr lang="en-US" baseline="0" dirty="0"/>
          </a:p>
          <a:p>
            <a:r>
              <a:rPr lang="en-US" baseline="0" dirty="0"/>
              <a:t>Would you receive His renewing power in your life? </a:t>
            </a:r>
          </a:p>
          <a:p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Read slide.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Would </a:t>
            </a:r>
            <a:r>
              <a:rPr lang="en-US" baseline="0"/>
              <a:t>you to </a:t>
            </a:r>
            <a:r>
              <a:rPr lang="en-US" baseline="0" dirty="0"/>
              <a:t>tell Him now, “I am ready—let’s do this!”  (raise hand and wait for response.)</a:t>
            </a:r>
          </a:p>
          <a:p>
            <a:endParaRPr lang="en-US" baseline="0" dirty="0"/>
          </a:p>
          <a:p>
            <a:r>
              <a:rPr lang="en-US" baseline="0" dirty="0"/>
              <a:t>(Have closing prayer)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BA83-58BA-460D-B50D-8379A7BA122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20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A549-AC66-4EB9-91EB-8FA16D465E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69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Presenter: Please read and study the tract that accompanies this PowerPoint</a:t>
            </a:r>
            <a:r>
              <a:rPr lang="en-US" b="1" baseline="0" dirty="0"/>
              <a:t> to prepare for this presentation.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In this session we are addressing a few key attitudes and strategies for achieving and maintaining a healthy weight.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BA83-58BA-460D-B50D-8379A7BA122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4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  <a:p>
            <a:r>
              <a:rPr lang="en-US" dirty="0"/>
              <a:t>Cindy grew up in a home with a mother who was a heavy smoker.</a:t>
            </a:r>
          </a:p>
          <a:p>
            <a:endParaRPr lang="en-US" dirty="0"/>
          </a:p>
          <a:p>
            <a:r>
              <a:rPr lang="en-US" dirty="0"/>
              <a:t>She toyed with smoking in her youth, and in time developed a serious smoking habit.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F63968-9E09-4969-98A7-C2E23D7B71BF}" type="slidenum">
              <a:rPr lang="en-US" smtClean="0"/>
              <a:pPr eaLnBrk="1" hangingPunct="1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15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When she quit</a:t>
            </a:r>
            <a:r>
              <a:rPr lang="en-US" baseline="0" dirty="0"/>
              <a:t> smoking, </a:t>
            </a:r>
            <a:r>
              <a:rPr lang="en-US" dirty="0"/>
              <a:t>the pounds slowly piled on.</a:t>
            </a:r>
          </a:p>
          <a:p>
            <a:endParaRPr lang="en-US" dirty="0"/>
          </a:p>
          <a:p>
            <a:r>
              <a:rPr lang="en-US" dirty="0"/>
              <a:t>Cindy became more socially insecure, isolated, and more depressed.</a:t>
            </a:r>
          </a:p>
          <a:p>
            <a:endParaRPr lang="en-US" dirty="0"/>
          </a:p>
          <a:p>
            <a:r>
              <a:rPr lang="en-US" dirty="0"/>
              <a:t>This spurned more eating, resulting in an 80 pound weight gain.  </a:t>
            </a:r>
          </a:p>
          <a:p>
            <a:endParaRPr lang="en-US" dirty="0"/>
          </a:p>
          <a:p>
            <a:r>
              <a:rPr lang="en-US" dirty="0"/>
              <a:t>A vicious cycle was in full swing which lasted</a:t>
            </a:r>
            <a:r>
              <a:rPr lang="en-US" baseline="0" dirty="0"/>
              <a:t> for many years</a:t>
            </a:r>
            <a:r>
              <a:rPr lang="en-US" dirty="0"/>
              <a:t>.</a:t>
            </a:r>
          </a:p>
          <a:p>
            <a:endParaRPr lang="en-US" baseline="0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2E7623-ED71-4E8A-B05A-418891D8DD07}" type="slidenum">
              <a:rPr lang="en-US" smtClean="0">
                <a:solidFill>
                  <a:prstClr val="black"/>
                </a:solidFill>
              </a:rPr>
              <a:pPr eaLnBrk="1" hangingPunct="1"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03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One Christmas,</a:t>
            </a:r>
            <a:r>
              <a:rPr lang="en-US" baseline="0" dirty="0"/>
              <a:t> Cindy had an “aha” moment.</a:t>
            </a:r>
          </a:p>
          <a:p>
            <a:endParaRPr lang="en-US" baseline="0" dirty="0"/>
          </a:p>
          <a:p>
            <a:r>
              <a:rPr lang="en-US" baseline="0" dirty="0"/>
              <a:t>She said: </a:t>
            </a:r>
            <a:r>
              <a:rPr lang="en-US" b="1" dirty="0"/>
              <a:t>Read slide.</a:t>
            </a:r>
          </a:p>
          <a:p>
            <a:endParaRPr lang="en-US" b="1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006D95-42DC-4CE4-8F7C-4697BF15B2F4}" type="slidenum">
              <a:rPr lang="en-US" smtClean="0">
                <a:solidFill>
                  <a:prstClr val="black"/>
                </a:solidFill>
              </a:rPr>
              <a:pPr eaLnBrk="1" hangingPunct="1"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29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0" dirty="0"/>
              <a:t>She said:</a:t>
            </a:r>
            <a:r>
              <a:rPr lang="en-US" b="0" baseline="0" dirty="0"/>
              <a:t> </a:t>
            </a:r>
            <a:r>
              <a:rPr lang="en-US" b="1" dirty="0"/>
              <a:t>Read slide.</a:t>
            </a:r>
          </a:p>
          <a:p>
            <a:endParaRPr lang="en-US" b="1" dirty="0"/>
          </a:p>
          <a:p>
            <a:r>
              <a:rPr lang="en-US" dirty="0"/>
              <a:t>Cindy’s moment of decision had come…</a:t>
            </a:r>
          </a:p>
          <a:p>
            <a:endParaRPr lang="en-US" dirty="0"/>
          </a:p>
          <a:p>
            <a:r>
              <a:rPr lang="en-US" dirty="0"/>
              <a:t>Cindy was ready to</a:t>
            </a:r>
            <a:r>
              <a:rPr lang="en-US" baseline="0" dirty="0"/>
              <a:t> adopt</a:t>
            </a:r>
            <a:r>
              <a:rPr lang="en-US" dirty="0"/>
              <a:t> a mindset of perseverance and optimism. </a:t>
            </a:r>
          </a:p>
          <a:p>
            <a:endParaRPr lang="en-US" dirty="0"/>
          </a:p>
          <a:p>
            <a:r>
              <a:rPr lang="en-US" dirty="0"/>
              <a:t>She was ready to build!</a:t>
            </a:r>
          </a:p>
          <a:p>
            <a:endParaRPr lang="en-US" dirty="0"/>
          </a:p>
          <a:p>
            <a:r>
              <a:rPr lang="en-US" dirty="0"/>
              <a:t>Here is how Cindy’s journey unfolded: (next slides)</a:t>
            </a:r>
          </a:p>
          <a:p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F56B95-6B2F-4267-8E9A-C8366E425A52}" type="slidenum">
              <a:rPr lang="en-US" smtClean="0">
                <a:solidFill>
                  <a:prstClr val="black"/>
                </a:solidFill>
              </a:rPr>
              <a:pPr eaLnBrk="1" hangingPunct="1"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74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/>
              <a:t>Read slide.</a:t>
            </a:r>
          </a:p>
          <a:p>
            <a:endParaRPr lang="en-US" b="1" dirty="0"/>
          </a:p>
          <a:p>
            <a:r>
              <a:rPr lang="en-US" b="1" dirty="0"/>
              <a:t>In Cindy’s own words:</a:t>
            </a:r>
          </a:p>
          <a:p>
            <a:endParaRPr lang="en-US" b="1" dirty="0"/>
          </a:p>
          <a:p>
            <a:r>
              <a:rPr lang="en-US" dirty="0"/>
              <a:t>“Knowing I had a problem was one thing—believing my life had meaning and a purpose bigger than </a:t>
            </a:r>
            <a:r>
              <a:rPr lang="en-US" dirty="0">
                <a:solidFill>
                  <a:srgbClr val="FF0000"/>
                </a:solidFill>
              </a:rPr>
              <a:t>me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dirty="0"/>
              <a:t>was really motivating.“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1152D3-4736-4C21-BBF4-C8D6F861FDE9}" type="slidenum">
              <a:rPr lang="en-US" smtClean="0">
                <a:solidFill>
                  <a:prstClr val="black"/>
                </a:solidFill>
              </a:rPr>
              <a:pPr eaLnBrk="1" hangingPunct="1"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3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/>
              <a:t>Read slide.</a:t>
            </a:r>
          </a:p>
          <a:p>
            <a:endParaRPr lang="en-US" dirty="0"/>
          </a:p>
          <a:p>
            <a:r>
              <a:rPr lang="en-US" dirty="0"/>
              <a:t>“I stopped listening to negative “failure-based” messages that I had rehearsed for years. I stopped making excuses and feeling sorry for myself.”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613A23-2511-4C6C-AB1A-9E83DDB2BAF1}" type="slidenum">
              <a:rPr lang="en-US" smtClean="0">
                <a:solidFill>
                  <a:prstClr val="black"/>
                </a:solidFill>
              </a:rPr>
              <a:pPr eaLnBrk="1" hangingPunct="1"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0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902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5F76B-B667-48EF-8AE9-F39486364A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9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8F729-27EB-47F0-B7E9-4592B308D8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70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9DD1E-7FB8-4F4B-9A52-E08C436CD7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48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1794A-040B-4F1E-9593-6743890DBB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89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FDF50-C26C-4188-A704-3A5BCF5743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29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F0C9A-E29F-4566-8AA2-0CB8451D23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60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3024D-B167-437C-9158-11DD8D3000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35E83-1591-44BD-BCD4-CBBB9E8A19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41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070FF-C8A9-4345-AC4D-F30C055BB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65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9AEE0-E8DD-4922-B5C8-44B29CD56C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91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BAD59-DCE4-40DC-B924-077867FF56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44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AEE1D-4D27-49E4-B75F-6654FFF594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95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5F76B-B667-48EF-8AE9-F39486364A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98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8F729-27EB-47F0-B7E9-4592B308D8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70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9DD1E-7FB8-4F4B-9A52-E08C436CD7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48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1794A-040B-4F1E-9593-6743890DBB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89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FDF50-C26C-4188-A704-3A5BCF5743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2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F0C9A-E29F-4566-8AA2-0CB8451D23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60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3024D-B167-437C-9158-11DD8D3000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9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35E83-1591-44BD-BCD4-CBBB9E8A19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41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070FF-C8A9-4345-AC4D-F30C055BB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65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9AEE0-E8DD-4922-B5C8-44B29CD56C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91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BAD59-DCE4-40DC-B924-077867FF56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448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AEE1D-4D27-49E4-B75F-6654FFF594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958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5F76B-B667-48EF-8AE9-F39486364A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40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8F729-27EB-47F0-B7E9-4592B308D8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86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9DD1E-7FB8-4F4B-9A52-E08C436CD7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5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1794A-040B-4F1E-9593-6743890DBB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736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FDF50-C26C-4188-A704-3A5BCF5743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883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F0C9A-E29F-4566-8AA2-0CB8451D23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34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3024D-B167-437C-9158-11DD8D3000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426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35E83-1591-44BD-BCD4-CBBB9E8A19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700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070FF-C8A9-4345-AC4D-F30C055BB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024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9AEE0-E8DD-4922-B5C8-44B29CD56C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719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BAD59-DCE4-40DC-B924-077867FF56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495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AEE1D-4D27-49E4-B75F-6654FFF594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6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01189-8B30-4E05-96B3-7DD719531753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E462D-B0C0-463A-A6C8-010FE0D7E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B1C9B2-C59D-4D13-A981-748B9C9E481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B1C9B2-C59D-4D13-A981-748B9C9E481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B1C9B2-C59D-4D13-A981-748B9C9E481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4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4267200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ea typeface="Arial" charset="0"/>
                <a:cs typeface="Arial" charset="0"/>
              </a:rPr>
              <a:t>Images used in PowerPoint presentation are part of the presentation and not to be used out of context of the presentation, may not be used as stand-alone images unless to promote the presentation/event, and may not be resold in singular form or as part of an image library.  Images are © </a:t>
            </a:r>
            <a:r>
              <a:rPr lang="en-US" dirty="0" err="1">
                <a:ea typeface="Arial" charset="0"/>
                <a:cs typeface="Arial" charset="0"/>
              </a:rPr>
              <a:t>Alamy</a:t>
            </a:r>
            <a:r>
              <a:rPr lang="en-US" dirty="0">
                <a:ea typeface="Arial" charset="0"/>
                <a:cs typeface="Arial" charset="0"/>
              </a:rPr>
              <a:t> and presentation templates and content therein are © MISDA, any other usage requires written permission from both parties.</a:t>
            </a:r>
          </a:p>
        </p:txBody>
      </p:sp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453258" y="2337936"/>
            <a:ext cx="8233542" cy="184675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Images © Alamy</a:t>
            </a:r>
            <a:br>
              <a:rPr lang="en-US" sz="6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200" dirty="0" err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www.alamy.com</a:t>
            </a:r>
            <a:endParaRPr lang="en-US" sz="32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55" b="91636" l="1502" r="96847">
                        <a14:foregroundMark x1="42643" y1="41455" x2="42643" y2="41455"/>
                        <a14:foregroundMark x1="14114" y1="55273" x2="14114" y2="55273"/>
                        <a14:foregroundMark x1="85886" y1="59273" x2="85886" y2="59273"/>
                        <a14:foregroundMark x1="23123" y1="34545" x2="23123" y2="34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6600" y="1276885"/>
            <a:ext cx="2590800" cy="1069774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5584058" y="1726678"/>
            <a:ext cx="435742" cy="440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®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006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6B3A8F-0945-1347-999E-F8C530803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E97237-2A67-2E4F-8525-489567D32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58E74F-D74A-2145-839D-D7D6BEEB8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07A00F-BA1D-274E-B237-F8FCA4DCA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EC37BB-1B54-CE49-A5AF-C02B16F2D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5D9320-FB36-3140-8EA1-1CD030C15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66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389CF3-8DFA-F242-A0F9-1DF040A6E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80ED06-12DC-FD42-B6AC-29A1D771F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629283-194C-E246-AD40-C2213AEA7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4400" y="2286000"/>
            <a:ext cx="7391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Scripture quotations used in </a:t>
            </a:r>
            <a:r>
              <a:rPr lang="en-US" b="1" i="1" dirty="0"/>
              <a:t>Balanced Living PowerPoints</a:t>
            </a:r>
            <a:r>
              <a:rPr lang="en-US" dirty="0"/>
              <a:t> are taken from Bibles in the Public Domain which have no USA copyright restrictions.  We have indicated which version each quotation is taken from as follows:</a:t>
            </a:r>
          </a:p>
          <a:p>
            <a:r>
              <a:rPr lang="en-US" b="1" dirty="0"/>
              <a:t>KJV</a:t>
            </a:r>
            <a:r>
              <a:rPr lang="en-US" dirty="0"/>
              <a:t> - King James Version </a:t>
            </a:r>
          </a:p>
          <a:p>
            <a:r>
              <a:rPr lang="en-US" b="1" dirty="0"/>
              <a:t>BBE</a:t>
            </a:r>
            <a:r>
              <a:rPr lang="en-US" dirty="0"/>
              <a:t> - Bible in Basic English</a:t>
            </a:r>
          </a:p>
          <a:p>
            <a:r>
              <a:rPr lang="en-US" b="1" dirty="0"/>
              <a:t>WEB</a:t>
            </a:r>
            <a:r>
              <a:rPr lang="en-US" dirty="0"/>
              <a:t> - World English Bible</a:t>
            </a:r>
          </a:p>
          <a:p>
            <a:r>
              <a:rPr lang="en-US" b="1" dirty="0"/>
              <a:t>DBY</a:t>
            </a:r>
            <a:r>
              <a:rPr lang="en-US" dirty="0"/>
              <a:t> - Darby's Translation</a:t>
            </a:r>
          </a:p>
          <a:p>
            <a:r>
              <a:rPr lang="en-US" dirty="0"/>
              <a:t>Any scriptures not otherwise noted are the author's paraphrase of one of these versions.</a:t>
            </a:r>
          </a:p>
          <a:p>
            <a:endParaRPr lang="en-US" dirty="0">
              <a:solidFill>
                <a:prstClr val="white"/>
              </a:solidFill>
              <a:ea typeface="Arial" charset="0"/>
              <a:cs typeface="Arial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5584058" y="1726678"/>
            <a:ext cx="435742" cy="440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prstClr val="black"/>
                </a:solidFill>
                <a:ea typeface="Arial" charset="0"/>
                <a:cs typeface="Arial" charset="0"/>
              </a:rPr>
              <a:t>®</a:t>
            </a:r>
            <a:endParaRPr lang="en-US" sz="16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DE0675-461D-FB4D-9774-89D148E53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4DC96B-0703-1041-8D46-BEF864B3B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65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A03574-4745-4648-B70E-6B08B0516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5C7438-352B-FA45-BE67-AB59696D0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A78554-8B25-DE4C-9485-ED3131A75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2E7508-9760-5541-A4E1-44819EE20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64C94B-3FA1-E647-BB33-B5B46D1ED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92E06408ADEE41BF0B67F14AB15500" ma:contentTypeVersion="9" ma:contentTypeDescription="Create a new document." ma:contentTypeScope="" ma:versionID="72ed82b64911a7369b5a56d320e07570">
  <xsd:schema xmlns:xsd="http://www.w3.org/2001/XMLSchema" xmlns:xs="http://www.w3.org/2001/XMLSchema" xmlns:p="http://schemas.microsoft.com/office/2006/metadata/properties" xmlns:ns1="http://schemas.microsoft.com/sharepoint/v3" xmlns:ns2="b3d8973d-8316-407a-8e30-0fccab978384" xmlns:ns3="9b1224cd-25dc-4b65-9ab8-cd20bb625383" targetNamespace="http://schemas.microsoft.com/office/2006/metadata/properties" ma:root="true" ma:fieldsID="7cf185fc82ea8dd4cb979d0f375f72ee" ns1:_="" ns2:_="" ns3:_="">
    <xsd:import namespace="http://schemas.microsoft.com/sharepoint/v3"/>
    <xsd:import namespace="b3d8973d-8316-407a-8e30-0fccab978384"/>
    <xsd:import namespace="9b1224cd-25dc-4b65-9ab8-cd20bb62538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8973d-8316-407a-8e30-0fccab9783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224cd-25dc-4b65-9ab8-cd20bb6253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43C7A72-57D2-4A7E-90E2-89B71D6600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3d8973d-8316-407a-8e30-0fccab978384"/>
    <ds:schemaRef ds:uri="9b1224cd-25dc-4b65-9ab8-cd20bb6253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61F21D-4053-4718-B2FA-9E8F143B60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455E1D-6E57-45CE-BF3C-DEA736585F27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b3d8973d-8316-407a-8e30-0fccab978384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3570</TotalTime>
  <Words>754</Words>
  <Application>Microsoft Macintosh PowerPoint</Application>
  <PresentationFormat>On-screen Show (4:3)</PresentationFormat>
  <Paragraphs>119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Office Theme</vt:lpstr>
      <vt:lpstr>Default Design</vt:lpstr>
      <vt:lpstr>1_Default Design</vt:lpstr>
      <vt:lpstr>2_Default Design</vt:lpstr>
      <vt:lpstr>Images © Alamy www.alamy.com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Michigan Conference of SDA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These Doctors                                      Still Make House Calls</dc:title>
  <dc:creator>vgriffin</dc:creator>
  <cp:lastModifiedBy>Eric Pletcher</cp:lastModifiedBy>
  <cp:revision>105</cp:revision>
  <dcterms:created xsi:type="dcterms:W3CDTF">2014-03-23T13:36:31Z</dcterms:created>
  <dcterms:modified xsi:type="dcterms:W3CDTF">2018-06-14T17:28:20Z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0x0101003492E06408ADEE41BF0B67F14AB15500</vt:lpwstr>
  </property>
</Properties>
</file>